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6" r:id="rId4"/>
    <p:sldId id="287" r:id="rId5"/>
    <p:sldId id="288" r:id="rId6"/>
    <p:sldId id="289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1" r:id="rId17"/>
    <p:sldId id="302" r:id="rId18"/>
    <p:sldId id="303" r:id="rId19"/>
    <p:sldId id="304" r:id="rId20"/>
    <p:sldId id="261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2019/1/10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2019/1/10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2019/1/10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2019/1/10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2019/1/10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2019/1/10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2019/1/10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2019/1/10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2019/1/10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2019/1/10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2019/1/10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2019/1/10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3251" y="5877272"/>
            <a:ext cx="44422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北京美迪康信息咨询有限公司</a:t>
            </a:r>
            <a:endParaRPr lang="en-US" altLang="zh-CN" sz="1600" b="1" dirty="0">
              <a:solidFill>
                <a:srgbClr val="004D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b="1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www.medmeeting.org / medcon@126.com / 010-89292552 </a:t>
            </a:r>
            <a:endParaRPr lang="zh-CN" altLang="en-US" sz="1100" b="1" dirty="0">
              <a:solidFill>
                <a:srgbClr val="004D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5591" y="1628800"/>
            <a:ext cx="914959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第十三届四川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重庆皮肤性病学术年会</a:t>
            </a:r>
          </a:p>
        </p:txBody>
      </p:sp>
      <p:sp>
        <p:nvSpPr>
          <p:cNvPr id="4" name="矩形 3"/>
          <p:cNvSpPr/>
          <p:nvPr/>
        </p:nvSpPr>
        <p:spPr>
          <a:xfrm>
            <a:off x="-5592" y="1052735"/>
            <a:ext cx="9144000" cy="53323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3104964"/>
            <a:ext cx="9138408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工作人员培训会</a:t>
            </a:r>
          </a:p>
        </p:txBody>
      </p:sp>
    </p:spTree>
    <p:extLst>
      <p:ext uri="{BB962C8B-B14F-4D97-AF65-F5344CB8AC3E}">
        <p14:creationId xmlns:p14="http://schemas.microsoft.com/office/powerpoint/2010/main" val="330080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847019" y="1696157"/>
            <a:ext cx="7704856" cy="38164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3528" y="40466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会场资料</a:t>
            </a:r>
            <a:r>
              <a:rPr lang="en-US" altLang="zh-CN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桌卡</a:t>
            </a:r>
            <a:endParaRPr lang="en-US" altLang="zh-CN" sz="3200" dirty="0">
              <a:solidFill>
                <a:srgbClr val="004D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3248" y="6451811"/>
            <a:ext cx="694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5592" y="989439"/>
            <a:ext cx="9144000" cy="5103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565400" y="2473233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327074" y="2424219"/>
            <a:ext cx="3534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桌卡摆放需整齐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65400" y="4499465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321011" y="3442501"/>
            <a:ext cx="3720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用过的桌卡需回收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565400" y="3486349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2327074" y="4427386"/>
            <a:ext cx="600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专家有变更时需及时与试片室联系更新桌卡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157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/>
      <p:bldP spid="6" grpId="0"/>
      <p:bldP spid="7" grpId="0" animBg="1"/>
      <p:bldP spid="19" grpId="0" animBg="1"/>
      <p:bldP spid="20" grpId="0"/>
      <p:bldP spid="21" grpId="0" animBg="1"/>
      <p:bldP spid="22" grpId="0"/>
      <p:bldP spid="33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7504" y="395953"/>
            <a:ext cx="2824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会场资料</a:t>
            </a:r>
            <a:r>
              <a:rPr lang="en-US" altLang="zh-CN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日程</a:t>
            </a:r>
            <a:endParaRPr lang="en-US" altLang="zh-CN" sz="3200" dirty="0">
              <a:solidFill>
                <a:srgbClr val="004D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5592" y="989439"/>
            <a:ext cx="9144000" cy="5103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内容占位符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6048672" cy="4302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文本框 9"/>
          <p:cNvSpPr txBox="1"/>
          <p:nvPr/>
        </p:nvSpPr>
        <p:spPr>
          <a:xfrm>
            <a:off x="1233421" y="5601257"/>
            <a:ext cx="598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主持人每人一份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2393248" y="6451811"/>
            <a:ext cx="694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863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10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3528" y="40466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会场资料</a:t>
            </a:r>
            <a:r>
              <a:rPr lang="en-US" altLang="zh-CN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劳务领取单</a:t>
            </a:r>
            <a:endParaRPr lang="en-US" altLang="zh-CN" sz="3200" dirty="0">
              <a:solidFill>
                <a:srgbClr val="004D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3248" y="6451811"/>
            <a:ext cx="694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5592" y="989439"/>
            <a:ext cx="9144000" cy="5103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84435"/>
            <a:ext cx="7096125" cy="4457700"/>
          </a:xfrm>
        </p:spPr>
      </p:pic>
    </p:spTree>
    <p:extLst>
      <p:ext uri="{BB962C8B-B14F-4D97-AF65-F5344CB8AC3E}">
        <p14:creationId xmlns:p14="http://schemas.microsoft.com/office/powerpoint/2010/main" val="127471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847019" y="1696157"/>
            <a:ext cx="7704856" cy="38164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3528" y="40466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会场资料</a:t>
            </a:r>
            <a:r>
              <a:rPr lang="en-US" altLang="zh-CN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劳务领取单</a:t>
            </a:r>
            <a:endParaRPr lang="en-US" altLang="zh-CN" sz="3200" dirty="0">
              <a:solidFill>
                <a:srgbClr val="004D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3248" y="6451811"/>
            <a:ext cx="694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5592" y="989439"/>
            <a:ext cx="9144000" cy="5103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299520" y="2155374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835696" y="2093947"/>
            <a:ext cx="6007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讲者在授课完毕发放劳务领取单，主持在落座后发放劳务领取单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99520" y="3648566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834311" y="2965254"/>
            <a:ext cx="655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发放劳务领取单时需告知专家领取时间和地点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299520" y="3045986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835696" y="3541367"/>
            <a:ext cx="6007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专家变更时需填写替换人信息并工作人员签名留联系方式，以便财务人员核实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99520" y="4580573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834311" y="4526974"/>
            <a:ext cx="5823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劳务单如有遗失或未发出情况及时与负责人联系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802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/>
      <p:bldP spid="6" grpId="0"/>
      <p:bldP spid="7" grpId="0" animBg="1"/>
      <p:bldP spid="19" grpId="0" animBg="1"/>
      <p:bldP spid="20" grpId="0"/>
      <p:bldP spid="21" grpId="0" animBg="1"/>
      <p:bldP spid="22" grpId="0"/>
      <p:bldP spid="33" grpId="0" animBg="1"/>
      <p:bldP spid="34" grpId="0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847019" y="1696157"/>
            <a:ext cx="7704856" cy="38164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3528" y="40466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会场资料</a:t>
            </a:r>
            <a:r>
              <a:rPr lang="en-US" altLang="zh-CN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出勤登记表</a:t>
            </a:r>
            <a:endParaRPr lang="en-US" altLang="zh-CN" sz="3200" dirty="0">
              <a:solidFill>
                <a:srgbClr val="004D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3248" y="6451811"/>
            <a:ext cx="694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5592" y="989439"/>
            <a:ext cx="9144000" cy="5103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299166" y="2350822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031080" y="2300900"/>
            <a:ext cx="600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填写本会场参会人数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99166" y="4244460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031080" y="3197345"/>
            <a:ext cx="6553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提前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分钟确认主持人和讲者是否到场，如有变动及时与负责人联系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299166" y="3264372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2031080" y="4175552"/>
            <a:ext cx="600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记录专家出勤情况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16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/>
      <p:bldP spid="6" grpId="0"/>
      <p:bldP spid="7" grpId="0" animBg="1"/>
      <p:bldP spid="19" grpId="0" animBg="1"/>
      <p:bldP spid="20" grpId="0"/>
      <p:bldP spid="21" grpId="0" animBg="1"/>
      <p:bldP spid="22" grpId="0"/>
      <p:bldP spid="33" grpId="0" animBg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3528" y="40466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会场资料</a:t>
            </a:r>
            <a:r>
              <a:rPr lang="en-US" altLang="zh-CN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超时提醒单</a:t>
            </a:r>
            <a:endParaRPr lang="en-US" altLang="zh-CN" sz="3200" dirty="0">
              <a:solidFill>
                <a:srgbClr val="004D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5592" y="989439"/>
            <a:ext cx="9144000" cy="5103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360457" cy="391135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8735" y="5315419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讲者严重超时，填写超时提醒单，递交主持人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2393248" y="6451811"/>
            <a:ext cx="694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361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5580111" y="1574214"/>
            <a:ext cx="3384377" cy="40870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3528" y="40466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会场资料</a:t>
            </a:r>
            <a:r>
              <a:rPr lang="en-US" altLang="zh-CN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工作人员注意事项表</a:t>
            </a:r>
            <a:endParaRPr lang="en-US" altLang="zh-CN" sz="3200" dirty="0">
              <a:solidFill>
                <a:srgbClr val="004D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5592" y="989439"/>
            <a:ext cx="9144000" cy="5103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826745" y="2235671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180020" y="2190844"/>
            <a:ext cx="2632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工作内容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26745" y="4721208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6180021" y="3417676"/>
            <a:ext cx="2784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会场客户端账号密码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826745" y="3478439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6182711" y="4677602"/>
            <a:ext cx="2824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会场联系人及联系方式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76" y="1139969"/>
            <a:ext cx="4666654" cy="4802796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>
            <a:off x="2393248" y="6451811"/>
            <a:ext cx="694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374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/>
      <p:bldP spid="7" grpId="0" animBg="1"/>
      <p:bldP spid="19" grpId="0" animBg="1"/>
      <p:bldP spid="20" grpId="0"/>
      <p:bldP spid="21" grpId="0" animBg="1"/>
      <p:bldP spid="22" grpId="0"/>
      <p:bldP spid="33" grpId="0" animBg="1"/>
      <p:bldP spid="34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847019" y="1696157"/>
            <a:ext cx="7704856" cy="38164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3528" y="40466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工作内容｜维护会场秩序</a:t>
            </a:r>
            <a:endParaRPr lang="en-US" altLang="zh-CN" sz="3200" dirty="0">
              <a:solidFill>
                <a:srgbClr val="004D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3248" y="6451811"/>
            <a:ext cx="694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5592" y="989439"/>
            <a:ext cx="9144000" cy="5103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299166" y="2505671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031080" y="2300900"/>
            <a:ext cx="6007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zh-CN" sz="2400" dirty="0"/>
              <a:t>提前熟悉每个会场的位置、路径、电梯、通道、消防门、消防器、卫生间、开关的位置和使用方法</a:t>
            </a:r>
            <a:r>
              <a:rPr lang="zh-CN" altLang="en-US" sz="2400" dirty="0"/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99166" y="4244460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2031080" y="4175552"/>
            <a:ext cx="6007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zh-CN" sz="2400" dirty="0"/>
              <a:t>协助维持会场秩序，有突发疾病时立即予以现场医疗救助并马上通知医疗组</a:t>
            </a:r>
            <a:r>
              <a:rPr lang="zh-CN" altLang="en-US" sz="2400" dirty="0"/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130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/>
      <p:bldP spid="6" grpId="0"/>
      <p:bldP spid="7" grpId="0" animBg="1"/>
      <p:bldP spid="19" grpId="0" animBg="1"/>
      <p:bldP spid="20" grpId="0"/>
      <p:bldP spid="21" grpId="0" animBg="1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847019" y="1696157"/>
            <a:ext cx="7704856" cy="38164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3528" y="40466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工作内容｜保障会场环境</a:t>
            </a:r>
            <a:endParaRPr lang="en-US" altLang="zh-CN" sz="3200" dirty="0">
              <a:solidFill>
                <a:srgbClr val="004D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3248" y="6451811"/>
            <a:ext cx="694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5592" y="989439"/>
            <a:ext cx="9144000" cy="5103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299166" y="2350822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031080" y="2300900"/>
            <a:ext cx="600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/>
              <a:t>劝阻使用手机、大声喧哗等</a:t>
            </a:r>
            <a:endParaRPr lang="en-US" altLang="zh-CN" sz="2400" dirty="0"/>
          </a:p>
        </p:txBody>
      </p:sp>
      <p:sp>
        <p:nvSpPr>
          <p:cNvPr id="21" name="矩形 20"/>
          <p:cNvSpPr/>
          <p:nvPr/>
        </p:nvSpPr>
        <p:spPr>
          <a:xfrm>
            <a:off x="1299166" y="4244460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031080" y="3197345"/>
            <a:ext cx="655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dirty="0"/>
              <a:t>讲者、主持人用水及时更换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299166" y="3264372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2031080" y="4175552"/>
            <a:ext cx="600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zh-CN" sz="2400" dirty="0"/>
              <a:t>协助清理遗弃物保持会场整洁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667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/>
      <p:bldP spid="6" grpId="0"/>
      <p:bldP spid="7" grpId="0" animBg="1"/>
      <p:bldP spid="19" grpId="0" animBg="1"/>
      <p:bldP spid="20" grpId="0"/>
      <p:bldP spid="21" grpId="0" animBg="1"/>
      <p:bldP spid="22" grpId="0"/>
      <p:bldP spid="33" grpId="0" animBg="1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847019" y="1696157"/>
            <a:ext cx="7704856" cy="38164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3528" y="215425"/>
            <a:ext cx="1947969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工作纪律</a:t>
            </a:r>
            <a:endParaRPr lang="en-US" altLang="zh-CN" sz="3200" dirty="0">
              <a:solidFill>
                <a:srgbClr val="004D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3248" y="6451811"/>
            <a:ext cx="694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5592" y="989439"/>
            <a:ext cx="9144000" cy="5103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235222" y="2429926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679715" y="2300673"/>
            <a:ext cx="6408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工作时间：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每天须提前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分钟到达工作岗位；不可迟到、早退，不可擅离职守，如需请假至少提前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天告知负责人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29575" y="3504219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229575" y="4578512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679714" y="3504219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日程调整：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所有会场的学术日程变动需通过学术秘书或负责人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676839" y="4578512"/>
            <a:ext cx="641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工作环境：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着装得体、服务热情。</a:t>
            </a:r>
            <a:endParaRPr lang="en-US" altLang="zh-CN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60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/>
      <p:bldP spid="6" grpId="0"/>
      <p:bldP spid="7" grpId="0" animBg="1"/>
      <p:bldP spid="19" grpId="0" animBg="1"/>
      <p:bldP spid="20" grpId="0"/>
      <p:bldP spid="21" grpId="0" animBg="1"/>
      <p:bldP spid="32" grpId="0" animBg="1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3251" y="5877272"/>
            <a:ext cx="44422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北京美迪康信息咨询有限公司</a:t>
            </a:r>
            <a:endParaRPr lang="en-US" altLang="zh-CN" sz="1600" b="1" dirty="0">
              <a:solidFill>
                <a:srgbClr val="004D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b="1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www.medmeeting.org / medcon@126.com / 010-89292552 </a:t>
            </a:r>
            <a:endParaRPr lang="zh-CN" altLang="en-US" sz="1100" b="1" dirty="0">
              <a:solidFill>
                <a:srgbClr val="004D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5592" y="1052735"/>
            <a:ext cx="9144000" cy="53323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3104964"/>
            <a:ext cx="9138408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会场组</a:t>
            </a:r>
          </a:p>
        </p:txBody>
      </p:sp>
    </p:spTree>
    <p:extLst>
      <p:ext uri="{BB962C8B-B14F-4D97-AF65-F5344CB8AC3E}">
        <p14:creationId xmlns:p14="http://schemas.microsoft.com/office/powerpoint/2010/main" val="410182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2283" y="2358591"/>
            <a:ext cx="444224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北京美迪康信息咨询有限公司</a:t>
            </a:r>
            <a:endParaRPr lang="en-US" altLang="zh-CN" sz="1600" b="1" dirty="0">
              <a:solidFill>
                <a:srgbClr val="004D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b="1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www.medmeeting.org / medcon@126.com / 010-89292552 </a:t>
            </a:r>
            <a:endParaRPr lang="zh-CN" altLang="en-US" sz="1100" b="1" dirty="0">
              <a:solidFill>
                <a:srgbClr val="004D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5964" y="1340768"/>
            <a:ext cx="3074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700" b="1" i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感谢大家，</a:t>
            </a:r>
            <a:endParaRPr lang="en-US" altLang="zh-CN" sz="2700" b="1" i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700" b="1" i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预祝大会圆满成功</a:t>
            </a:r>
            <a:r>
              <a:rPr lang="en-US" altLang="zh-CN" sz="2700" b="1" i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2700" b="1" i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34" y="3356992"/>
            <a:ext cx="165618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695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847019" y="1696157"/>
            <a:ext cx="7704856" cy="38164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3528" y="40466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工作内容｜保障专家课件正常播放</a:t>
            </a:r>
            <a:endParaRPr lang="en-US" altLang="zh-CN" sz="3200" dirty="0">
              <a:solidFill>
                <a:srgbClr val="004D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3248" y="6451811"/>
            <a:ext cx="694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5592" y="989439"/>
            <a:ext cx="9144000" cy="5103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243098" y="2281530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731488" y="2048739"/>
            <a:ext cx="6695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至少提前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分钟到达会场，打开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Medcon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幻灯传输系统客户端，登录系统对已经上传的课件进行预播放，检查讲课专家及内容与日程是否相符，课件是否能够正常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流畅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播放。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43098" y="4304414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731488" y="3704231"/>
            <a:ext cx="6695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在专家上台前通过无线键盘鼠标点开专家课件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243098" y="4875181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244379" y="3730999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731488" y="4251728"/>
            <a:ext cx="544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专家完成授课后按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ESC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键退出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764889" y="4793081"/>
            <a:ext cx="287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Alt+Q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退出系统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47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/>
      <p:bldP spid="6" grpId="0"/>
      <p:bldP spid="7" grpId="0" animBg="1"/>
      <p:bldP spid="19" grpId="0" animBg="1"/>
      <p:bldP spid="20" grpId="0"/>
      <p:bldP spid="21" grpId="0" animBg="1"/>
      <p:bldP spid="22" grpId="0"/>
      <p:bldP spid="32" grpId="0" animBg="1"/>
      <p:bldP spid="33" grpId="0" animBg="1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3528" y="404664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常见问题一：启用外部内容</a:t>
            </a:r>
            <a:endParaRPr lang="en-US" altLang="zh-CN" sz="3200" dirty="0">
              <a:solidFill>
                <a:srgbClr val="004D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3248" y="6451811"/>
            <a:ext cx="694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5592" y="989439"/>
            <a:ext cx="9144000" cy="5103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8" y="1339885"/>
            <a:ext cx="7884200" cy="438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5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3528" y="40466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常见问题二：发言超时</a:t>
            </a:r>
            <a:endParaRPr lang="en-US" altLang="zh-CN" sz="3200" dirty="0">
              <a:solidFill>
                <a:srgbClr val="004D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3248" y="6451811"/>
            <a:ext cx="694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5592" y="989439"/>
            <a:ext cx="9144000" cy="5103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57" y="1359471"/>
            <a:ext cx="7287902" cy="438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1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3528" y="40466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常见问题三：中英文课件</a:t>
            </a:r>
            <a:endParaRPr lang="en-US" altLang="zh-CN" sz="3200" dirty="0">
              <a:solidFill>
                <a:srgbClr val="004D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5592" y="989439"/>
            <a:ext cx="9144000" cy="5103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64" y="1518500"/>
            <a:ext cx="7992888" cy="44307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3248" y="6451811"/>
            <a:ext cx="694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535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3528" y="404664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常见问题四：拒绝提交课件</a:t>
            </a:r>
            <a:endParaRPr lang="en-US" altLang="zh-CN" sz="3200" dirty="0">
              <a:solidFill>
                <a:srgbClr val="004D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5592" y="989439"/>
            <a:ext cx="9144000" cy="5103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78" y="1417131"/>
            <a:ext cx="8101460" cy="4248472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2393248" y="6451811"/>
            <a:ext cx="694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98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847019" y="1696157"/>
            <a:ext cx="7704856" cy="38164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7504" y="395953"/>
            <a:ext cx="6872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工作内容 ｜保障会场按日程正常进行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3248" y="6451811"/>
            <a:ext cx="694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5592" y="989439"/>
            <a:ext cx="9144000" cy="5103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125334" y="1862942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481386" y="1797267"/>
            <a:ext cx="6907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至少提前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分钟到试片室领取并核对会场资料（桌卡、劳务领取单、主持人用日程、会场考勤表、工作人员注意事项表、超时提醒单、工作人员联系表、其他（专家简介、证书、奖状等））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25334" y="2813806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481386" y="281380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桌卡及主持人所需资料摆放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87719" y="329478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劳务领取单发放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25334" y="3294642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481386" y="373543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记录出勤登记表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84901" y="4217852"/>
            <a:ext cx="708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当天会议结束后到试片室返还会场资料并对会场当天情况进行总结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25334" y="3775478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125334" y="4256314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125334" y="4782116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465262" y="4705743"/>
            <a:ext cx="6923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调试音响和灯光，及时更换话筒、激光笔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电池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等，为讲者和主持人提供饮水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449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/>
      <p:bldP spid="6" grpId="0"/>
      <p:bldP spid="7" grpId="0" animBg="1"/>
      <p:bldP spid="19" grpId="0" animBg="1"/>
      <p:bldP spid="20" grpId="0"/>
      <p:bldP spid="21" grpId="0" animBg="1"/>
      <p:bldP spid="22" grpId="0"/>
      <p:bldP spid="14" grpId="0"/>
      <p:bldP spid="15" grpId="0" animBg="1"/>
      <p:bldP spid="16" grpId="0"/>
      <p:bldP spid="17" grpId="0"/>
      <p:bldP spid="23" grpId="0" animBg="1"/>
      <p:bldP spid="25" grpId="0" animBg="1"/>
      <p:bldP spid="24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7504" y="395953"/>
            <a:ext cx="2824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会场资料</a:t>
            </a:r>
            <a:r>
              <a:rPr lang="en-US" altLang="zh-CN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solidFill>
                  <a:srgbClr val="004D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桌卡</a:t>
            </a:r>
            <a:endParaRPr lang="en-US" altLang="zh-CN" sz="3200" dirty="0">
              <a:solidFill>
                <a:srgbClr val="004D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3248" y="6451811"/>
            <a:ext cx="694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5592" y="989439"/>
            <a:ext cx="9144000" cy="5103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内容占位符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00881"/>
            <a:ext cx="6624736" cy="4880971"/>
          </a:xfrm>
        </p:spPr>
      </p:pic>
    </p:spTree>
    <p:extLst>
      <p:ext uri="{BB962C8B-B14F-4D97-AF65-F5344CB8AC3E}">
        <p14:creationId xmlns:p14="http://schemas.microsoft.com/office/powerpoint/2010/main" val="327620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836</Words>
  <Application>Microsoft Office PowerPoint</Application>
  <PresentationFormat>全屏显示(4:3)</PresentationFormat>
  <Paragraphs>78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Administrator</cp:lastModifiedBy>
  <cp:revision>134</cp:revision>
  <dcterms:created xsi:type="dcterms:W3CDTF">2016-06-21T06:16:49Z</dcterms:created>
  <dcterms:modified xsi:type="dcterms:W3CDTF">2019-01-10T03:15:52Z</dcterms:modified>
</cp:coreProperties>
</file>